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61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219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12BD78-55CC-44F2-981D-7139E64A4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26608CB-A7B1-48FF-8C87-21147A4DA5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8356B5-DAB0-43D6-AF51-344D3D979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34F58F5-430A-4E8A-895E-C4C5F725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E60CF8-238D-42F1-82E1-007ECA206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4647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9A2ECB-CA89-4DD3-A264-63654E486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FA4DF25-0636-4C21-9D52-067BB71408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FA422EE-E302-4927-ACEE-3278A3C8A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EEDC0C-DE99-493D-A6CF-41F8F3194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4490D4-8140-4D80-8867-FE0F1947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5694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79ACD07-479A-4BC5-B102-BED4986B86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CFCA264-3A37-4AEA-80ED-573F4A2E5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62CFC91-EE54-4E27-8711-E38CAE9E3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8D4C411-1E1C-4E92-941A-B574F0611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6723CB-7E31-4BE7-B608-3E46FF1B4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461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944139-C110-476E-B8DA-07FD8C3D1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0E8221-DA89-4CDE-9B76-F8D142542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C2554F-5133-4B75-8579-30504B4C3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83AC22B-33A6-4FE5-9BF1-1EE58868E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0A4A28D-1508-4E14-BD6E-FA4DA3CB0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271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BAD73-09F2-49C6-B8A4-60AE736D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E20556-F9C7-43C7-BD65-BD390A983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F3701A-9B8C-4035-AE79-75B00C7A3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9391BA8-04C4-4FD0-BEA3-80D9610A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C686435-B88C-4812-BE29-490A40BBC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4288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1DDCB-1910-4F46-BFCD-F4C2A1328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80AAEE-BDA0-4281-92FB-4D19D96CF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0787768-7D00-44BE-9DE5-A5BBB52BB9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B3A6519-6FA9-402A-B2D5-A0CE1EABE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6F19FF7-030E-4F5E-9087-5616C7428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008D2CF-83E0-441E-B4C1-34EC428A0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0136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168AF3-0F6F-497B-A054-3F3954A4B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C0D74F-D77C-4468-8019-B089E18F8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E31DF52-60F8-4A5D-AABB-B834F90B0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336195F-32D4-4F55-8406-43F38C0994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ED343C7-78CA-4F54-B47C-C54A9D6B0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9B16152-8194-44B7-BABF-A38DC7C0B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3CAD24C-0ABE-4882-AC7F-0BA461EBA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AC95E95-747E-4CA0-803A-E7A7C00AB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5538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2CE102-5855-49B0-805F-60E469EC8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C9907FD-4937-4F3F-B5F0-14EB3155D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B66CBCF-7151-4CEF-8173-2938DAE1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5CE8780-2A15-425B-9E60-BA66640A4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5532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EB24180-6DE0-42E0-81CE-12F327741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E2B3917-558D-4F97-A520-0A2EAD71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54373E-5932-4E6E-8FAB-39B428008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6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363B75-A4AA-4B64-9765-0E176F451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D72F58-43E6-4C58-AFA5-BD173BE19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119BE23-DE5A-41F7-847D-469478F40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F46E53E-4198-4B9E-9E86-B133427AB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A0B3187-F595-40BB-AA2B-7C3C13B2A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5FC15A-88B3-4469-A0CB-496DC87A1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1702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02CAFA-A40E-4103-BD7E-A680A671E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CD753E0-76EA-4E2B-A68B-1DC991F859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37C67DB-7B32-4432-92C5-F5A1ACCD7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766880A-5798-4948-AAF3-1EA8D342C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EF218E2-6C35-4BB0-B55B-9091F63DB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FD6D70C-9A99-48FF-B372-60EF37C46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2447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A61C9DE-D95F-48CA-945F-A6D17DE5E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73E26D5-436A-46B0-B2F8-1A9F22833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46EFE6-5A05-46F5-979D-E76BBC426B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480E8-47C3-4C17-AEFE-1E799B0CF449}" type="datetimeFigureOut">
              <a:rPr lang="zh-TW" altLang="en-US" smtClean="0"/>
              <a:t>2021/10/5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363C7B8-77C1-4409-AF11-4232F651B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2F837F-2EFA-48FC-BD8B-E988D4285C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1921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1001_153247">
            <a:hlinkClick r:id="" action="ppaction://media"/>
            <a:extLst>
              <a:ext uri="{FF2B5EF4-FFF2-40B4-BE49-F238E27FC236}">
                <a16:creationId xmlns:a16="http://schemas.microsoft.com/office/drawing/2014/main" id="{04D7DADE-1983-4004-81DC-D7CAC86B2F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1078" t="15419" r="19953" b="15393"/>
          <a:stretch/>
        </p:blipFill>
        <p:spPr>
          <a:xfrm>
            <a:off x="296333" y="389466"/>
            <a:ext cx="9016557" cy="59508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DF9B69D-0F3C-4AC9-B873-17DA3E3499FE}"/>
              </a:ext>
            </a:extLst>
          </p:cNvPr>
          <p:cNvSpPr txBox="1"/>
          <p:nvPr/>
        </p:nvSpPr>
        <p:spPr>
          <a:xfrm>
            <a:off x="9497378" y="294660"/>
            <a:ext cx="264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u="sng" dirty="0"/>
              <a:t>Flea Bag Vs Mutt</a:t>
            </a:r>
            <a:endParaRPr lang="zh-TW" altLang="en-US" sz="2400" b="1" u="sng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8A14703-AEDB-4BAD-A7F5-0B6D3CEDB6A8}"/>
              </a:ext>
            </a:extLst>
          </p:cNvPr>
          <p:cNvSpPr txBox="1"/>
          <p:nvPr/>
        </p:nvSpPr>
        <p:spPr>
          <a:xfrm>
            <a:off x="14374178" y="816377"/>
            <a:ext cx="25549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u="sng" dirty="0"/>
              <a:t>Game Mechanics</a:t>
            </a:r>
          </a:p>
          <a:p>
            <a:r>
              <a:rPr lang="en-US" altLang="zh-TW" sz="1600" dirty="0"/>
              <a:t>1.</a:t>
            </a:r>
            <a:r>
              <a:rPr lang="zh-TW" altLang="en-US" sz="1600" dirty="0"/>
              <a:t>  </a:t>
            </a:r>
            <a:r>
              <a:rPr lang="en-US" altLang="zh-TW" sz="1600" dirty="0"/>
              <a:t>Different Levels</a:t>
            </a:r>
          </a:p>
          <a:p>
            <a:r>
              <a:rPr lang="en-US" altLang="zh-TW" sz="1600" dirty="0"/>
              <a:t>2.</a:t>
            </a:r>
            <a:r>
              <a:rPr lang="zh-TW" altLang="en-US" sz="1600" dirty="0"/>
              <a:t>  </a:t>
            </a:r>
            <a:r>
              <a:rPr lang="en-US" altLang="zh-TW" sz="1600" dirty="0"/>
              <a:t>Turns</a:t>
            </a:r>
          </a:p>
          <a:p>
            <a:r>
              <a:rPr lang="en-US" altLang="zh-TW" sz="1600" dirty="0"/>
              <a:t>3.</a:t>
            </a:r>
            <a:r>
              <a:rPr lang="zh-TW" altLang="en-US" sz="1600" dirty="0"/>
              <a:t>  </a:t>
            </a:r>
            <a:r>
              <a:rPr lang="en-US" altLang="zh-TW" sz="1600" dirty="0"/>
              <a:t>Randomizers</a:t>
            </a:r>
          </a:p>
          <a:p>
            <a:r>
              <a:rPr lang="en-US" altLang="zh-TW" sz="1600" dirty="0"/>
              <a:t>4.</a:t>
            </a:r>
            <a:r>
              <a:rPr lang="zh-TW" altLang="en-US" sz="1600" dirty="0"/>
              <a:t>  </a:t>
            </a:r>
            <a:r>
              <a:rPr lang="en-US" altLang="zh-TW" sz="1600" dirty="0"/>
              <a:t>Risk Rewards</a:t>
            </a:r>
          </a:p>
          <a:p>
            <a:r>
              <a:rPr lang="en-US" altLang="zh-TW" sz="1600" dirty="0"/>
              <a:t>5.</a:t>
            </a:r>
            <a:r>
              <a:rPr lang="zh-TW" altLang="en-US" sz="1600" dirty="0"/>
              <a:t>  </a:t>
            </a:r>
            <a:r>
              <a:rPr lang="en-US" altLang="zh-TW" sz="1600" dirty="0"/>
              <a:t>Score system</a:t>
            </a:r>
            <a:endParaRPr lang="zh-TW" altLang="en-US" sz="1600" dirty="0"/>
          </a:p>
        </p:txBody>
      </p:sp>
      <p:sp>
        <p:nvSpPr>
          <p:cNvPr id="6" name="文字方塊 7">
            <a:extLst>
              <a:ext uri="{FF2B5EF4-FFF2-40B4-BE49-F238E27FC236}">
                <a16:creationId xmlns:a16="http://schemas.microsoft.com/office/drawing/2014/main" id="{F622B542-0D31-4953-9C4C-F02C0942EFD3}"/>
              </a:ext>
            </a:extLst>
          </p:cNvPr>
          <p:cNvSpPr txBox="1"/>
          <p:nvPr/>
        </p:nvSpPr>
        <p:spPr>
          <a:xfrm>
            <a:off x="9497378" y="936010"/>
            <a:ext cx="25549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u="sng" dirty="0"/>
              <a:t>Game Mechanics</a:t>
            </a:r>
          </a:p>
          <a:p>
            <a:r>
              <a:rPr lang="en-US" altLang="zh-TW" sz="1800" dirty="0"/>
              <a:t>1.</a:t>
            </a:r>
            <a:r>
              <a:rPr lang="zh-TW" altLang="en-US" sz="1800" dirty="0"/>
              <a:t>  </a:t>
            </a:r>
            <a:r>
              <a:rPr lang="en-US" altLang="zh-TW" sz="1800" dirty="0"/>
              <a:t>Different Levels</a:t>
            </a:r>
          </a:p>
          <a:p>
            <a:r>
              <a:rPr lang="en-US" altLang="zh-TW" sz="1800" dirty="0"/>
              <a:t>2.</a:t>
            </a:r>
            <a:r>
              <a:rPr lang="zh-TW" altLang="en-US" sz="1800" dirty="0"/>
              <a:t>  </a:t>
            </a:r>
            <a:r>
              <a:rPr lang="en-US" altLang="zh-TW" sz="1800" dirty="0"/>
              <a:t>Turns</a:t>
            </a:r>
          </a:p>
          <a:p>
            <a:r>
              <a:rPr lang="en-US" altLang="zh-TW" sz="1800" dirty="0"/>
              <a:t>3.</a:t>
            </a:r>
            <a:r>
              <a:rPr lang="zh-TW" altLang="en-US" sz="1800" dirty="0"/>
              <a:t>  </a:t>
            </a:r>
            <a:r>
              <a:rPr lang="en-US" altLang="zh-TW" sz="1800" dirty="0"/>
              <a:t>Randomizers</a:t>
            </a:r>
          </a:p>
          <a:p>
            <a:r>
              <a:rPr lang="en-US" altLang="zh-TW" sz="1800" dirty="0"/>
              <a:t>4.</a:t>
            </a:r>
            <a:r>
              <a:rPr lang="zh-TW" altLang="en-US" sz="1800" dirty="0"/>
              <a:t>  </a:t>
            </a:r>
            <a:r>
              <a:rPr lang="en-US" altLang="zh-TW" sz="1800" dirty="0"/>
              <a:t>Risk Rewards</a:t>
            </a:r>
          </a:p>
          <a:p>
            <a:pPr marL="342900" indent="-342900">
              <a:buAutoNum type="arabicPeriod" startAt="5"/>
            </a:pPr>
            <a:r>
              <a:rPr lang="en-US" altLang="zh-TW" sz="1800" dirty="0"/>
              <a:t>Score system</a:t>
            </a:r>
          </a:p>
          <a:p>
            <a:endParaRPr lang="zh-TW" altLang="en-US" sz="1800" dirty="0"/>
          </a:p>
          <a:p>
            <a:r>
              <a:rPr lang="en-US" altLang="zh-TW" b="1" u="sng" dirty="0"/>
              <a:t>User</a:t>
            </a:r>
          </a:p>
          <a:p>
            <a:r>
              <a:rPr lang="en-US" altLang="zh-TW" sz="1600" dirty="0"/>
              <a:t>1. Choose</a:t>
            </a:r>
            <a:r>
              <a:rPr lang="zh-TW" altLang="en-US" sz="1600" dirty="0"/>
              <a:t> </a:t>
            </a:r>
            <a:r>
              <a:rPr lang="en-US" altLang="zh-TW" sz="1600" dirty="0"/>
              <a:t>Gameplay Level</a:t>
            </a:r>
          </a:p>
          <a:p>
            <a:r>
              <a:rPr lang="en-US" altLang="zh-TW" sz="1600" dirty="0"/>
              <a:t>2. Choose number of players</a:t>
            </a:r>
          </a:p>
          <a:p>
            <a:r>
              <a:rPr lang="en-US" altLang="zh-TW" sz="1600" dirty="0"/>
              <a:t>3. Powerups</a:t>
            </a:r>
          </a:p>
          <a:p>
            <a:r>
              <a:rPr lang="en-US" altLang="zh-TW" sz="1600" dirty="0"/>
              <a:t>4. Turns</a:t>
            </a:r>
          </a:p>
          <a:p>
            <a:endParaRPr lang="en-US" altLang="zh-TW" sz="1600" dirty="0"/>
          </a:p>
          <a:p>
            <a:r>
              <a:rPr lang="en-US" altLang="zh-TW" sz="1600" b="1" u="sng" dirty="0"/>
              <a:t>Game Control</a:t>
            </a:r>
          </a:p>
          <a:p>
            <a:pPr marL="342900" indent="-342900">
              <a:buAutoNum type="arabicPeriod"/>
            </a:pPr>
            <a:r>
              <a:rPr lang="en-US" altLang="zh-TW" sz="1600" dirty="0"/>
              <a:t>Scoring</a:t>
            </a:r>
          </a:p>
          <a:p>
            <a:pPr marL="342900" indent="-342900">
              <a:buAutoNum type="arabicPeriod"/>
            </a:pPr>
            <a:r>
              <a:rPr lang="en-US" altLang="zh-TW" sz="1600" dirty="0"/>
              <a:t>Wind direction</a:t>
            </a:r>
          </a:p>
          <a:p>
            <a:pPr marL="342900" indent="-342900">
              <a:buAutoNum type="arabicPeriod"/>
            </a:pPr>
            <a:r>
              <a:rPr lang="en-US" altLang="zh-TW" sz="1600" dirty="0"/>
              <a:t>Sounds and Reactions based on victory</a:t>
            </a:r>
          </a:p>
          <a:p>
            <a:endParaRPr lang="en-US" altLang="zh-TW" sz="1600" dirty="0"/>
          </a:p>
          <a:p>
            <a:pPr marL="342900" indent="-342900">
              <a:buAutoNum type="arabicPeriod" startAt="3"/>
            </a:pPr>
            <a:endParaRPr lang="en-US" altLang="zh-TW" sz="1600" dirty="0"/>
          </a:p>
        </p:txBody>
      </p:sp>
    </p:spTree>
    <p:extLst>
      <p:ext uri="{BB962C8B-B14F-4D97-AF65-F5344CB8AC3E}">
        <p14:creationId xmlns:p14="http://schemas.microsoft.com/office/powerpoint/2010/main" val="2957298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4A1E938-D7DA-4EA3-95EA-D76FE3562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00" y="1070240"/>
            <a:ext cx="5294716" cy="3454803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CC47401-007E-44D7-B69F-DC91C2EF09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047" y="1070240"/>
            <a:ext cx="5294715" cy="3494511"/>
          </a:xfrm>
          <a:prstGeom prst="rect">
            <a:avLst/>
          </a:prstGeom>
        </p:spPr>
      </p:pic>
      <p:sp>
        <p:nvSpPr>
          <p:cNvPr id="6" name="文字方塊 7">
            <a:extLst>
              <a:ext uri="{FF2B5EF4-FFF2-40B4-BE49-F238E27FC236}">
                <a16:creationId xmlns:a16="http://schemas.microsoft.com/office/drawing/2014/main" id="{33CCBA8D-44A1-46AA-91C5-D83BF4F0783E}"/>
              </a:ext>
            </a:extLst>
          </p:cNvPr>
          <p:cNvSpPr txBox="1"/>
          <p:nvPr/>
        </p:nvSpPr>
        <p:spPr>
          <a:xfrm>
            <a:off x="852400" y="4910509"/>
            <a:ext cx="9870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Freedom to choose players and difficulty levels</a:t>
            </a:r>
          </a:p>
          <a:p>
            <a:pPr marL="342900" indent="-342900">
              <a:buAutoNum type="arabicPeriod" startAt="3"/>
            </a:pPr>
            <a:endParaRPr lang="en-US" altLang="zh-TW" sz="1600" dirty="0"/>
          </a:p>
        </p:txBody>
      </p:sp>
    </p:spTree>
    <p:extLst>
      <p:ext uri="{BB962C8B-B14F-4D97-AF65-F5344CB8AC3E}">
        <p14:creationId xmlns:p14="http://schemas.microsoft.com/office/powerpoint/2010/main" val="4049041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E0E34B30-86AA-4CA6-97C0-16D21A03C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43" y="179782"/>
            <a:ext cx="3913569" cy="2590325"/>
          </a:xfrm>
        </p:spPr>
      </p:pic>
      <p:pic>
        <p:nvPicPr>
          <p:cNvPr id="7" name="Picture 6" descr="Chart, funnel chart&#10;&#10;Description automatically generated">
            <a:extLst>
              <a:ext uri="{FF2B5EF4-FFF2-40B4-BE49-F238E27FC236}">
                <a16:creationId xmlns:a16="http://schemas.microsoft.com/office/drawing/2014/main" id="{547E77A8-AF3E-49E4-8F6E-1E42D2C19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272" y="225216"/>
            <a:ext cx="3883254" cy="2590325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4A6D5A0D-6B03-4EB8-ABC1-AC4D12D887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43" y="3556413"/>
            <a:ext cx="3974488" cy="2622887"/>
          </a:xfrm>
          <a:prstGeom prst="rect">
            <a:avLst/>
          </a:prstGeom>
        </p:spPr>
      </p:pic>
      <p:pic>
        <p:nvPicPr>
          <p:cNvPr id="35" name="Picture 34" descr="Chart&#10;&#10;Description automatically generated with medium confidence">
            <a:extLst>
              <a:ext uri="{FF2B5EF4-FFF2-40B4-BE49-F238E27FC236}">
                <a16:creationId xmlns:a16="http://schemas.microsoft.com/office/drawing/2014/main" id="{68380066-6ABD-4AC2-9021-36A9DD1670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721" y="3713154"/>
            <a:ext cx="3932356" cy="2590325"/>
          </a:xfrm>
          <a:prstGeom prst="rect">
            <a:avLst/>
          </a:prstGeom>
        </p:spPr>
      </p:pic>
      <p:sp>
        <p:nvSpPr>
          <p:cNvPr id="6" name="文字方塊 7">
            <a:extLst>
              <a:ext uri="{FF2B5EF4-FFF2-40B4-BE49-F238E27FC236}">
                <a16:creationId xmlns:a16="http://schemas.microsoft.com/office/drawing/2014/main" id="{F0E1660D-1E79-4E8F-85AC-60E6D6563790}"/>
              </a:ext>
            </a:extLst>
          </p:cNvPr>
          <p:cNvSpPr txBox="1"/>
          <p:nvPr/>
        </p:nvSpPr>
        <p:spPr>
          <a:xfrm>
            <a:off x="692443" y="2848850"/>
            <a:ext cx="3913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Turns</a:t>
            </a:r>
          </a:p>
          <a:p>
            <a:r>
              <a:rPr lang="en-US" altLang="zh-TW" sz="1600" dirty="0"/>
              <a:t>Randomizers</a:t>
            </a:r>
          </a:p>
          <a:p>
            <a:pPr marL="342900" indent="-342900">
              <a:buAutoNum type="arabicPeriod" startAt="3"/>
            </a:pPr>
            <a:endParaRPr lang="en-US" altLang="zh-TW" sz="1600" dirty="0"/>
          </a:p>
        </p:txBody>
      </p:sp>
      <p:sp>
        <p:nvSpPr>
          <p:cNvPr id="10" name="文字方塊 7">
            <a:extLst>
              <a:ext uri="{FF2B5EF4-FFF2-40B4-BE49-F238E27FC236}">
                <a16:creationId xmlns:a16="http://schemas.microsoft.com/office/drawing/2014/main" id="{5DEBFC43-59CD-406E-8819-F37CAE0B8701}"/>
              </a:ext>
            </a:extLst>
          </p:cNvPr>
          <p:cNvSpPr txBox="1"/>
          <p:nvPr/>
        </p:nvSpPr>
        <p:spPr>
          <a:xfrm>
            <a:off x="804139" y="6390010"/>
            <a:ext cx="3913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/>
              <a:t>Powerups and Risk rewards</a:t>
            </a:r>
          </a:p>
          <a:p>
            <a:pPr marL="342900" indent="-342900">
              <a:buAutoNum type="arabicPeriod" startAt="3"/>
            </a:pPr>
            <a:endParaRPr lang="en-US" altLang="zh-TW" sz="1600" dirty="0"/>
          </a:p>
        </p:txBody>
      </p:sp>
      <p:sp>
        <p:nvSpPr>
          <p:cNvPr id="12" name="文字方塊 7">
            <a:extLst>
              <a:ext uri="{FF2B5EF4-FFF2-40B4-BE49-F238E27FC236}">
                <a16:creationId xmlns:a16="http://schemas.microsoft.com/office/drawing/2014/main" id="{FF9332EC-1ED7-4A9E-A94D-6539D3236CDC}"/>
              </a:ext>
            </a:extLst>
          </p:cNvPr>
          <p:cNvSpPr txBox="1"/>
          <p:nvPr/>
        </p:nvSpPr>
        <p:spPr>
          <a:xfrm>
            <a:off x="7076722" y="3023387"/>
            <a:ext cx="39323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/>
              <a:t>Scoring and Victory Conditions</a:t>
            </a:r>
          </a:p>
          <a:p>
            <a:pPr marL="342900" indent="-342900" algn="ctr">
              <a:buAutoNum type="arabicPeriod" startAt="3"/>
            </a:pPr>
            <a:endParaRPr lang="en-US" altLang="zh-TW" sz="1600" dirty="0"/>
          </a:p>
        </p:txBody>
      </p:sp>
    </p:spTree>
    <p:extLst>
      <p:ext uri="{BB962C8B-B14F-4D97-AF65-F5344CB8AC3E}">
        <p14:creationId xmlns:p14="http://schemas.microsoft.com/office/powerpoint/2010/main" val="2652847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88</Words>
  <Application>Microsoft Office PowerPoint</Application>
  <PresentationFormat>Widescreen</PresentationFormat>
  <Paragraphs>29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佈景主題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松諺 李</dc:creator>
  <cp:lastModifiedBy>Insia Motiwala</cp:lastModifiedBy>
  <cp:revision>5</cp:revision>
  <dcterms:created xsi:type="dcterms:W3CDTF">2021-10-01T22:47:21Z</dcterms:created>
  <dcterms:modified xsi:type="dcterms:W3CDTF">2021-10-05T19:31:49Z</dcterms:modified>
</cp:coreProperties>
</file>

<file path=docProps/thumbnail.jpeg>
</file>